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4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3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1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0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5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2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6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03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4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9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7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81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C7D938-D113-444A-AE11-59DF02621485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16E43E-2FFE-44DF-8596-177CC2705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8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03900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48607"/>
            <a:ext cx="9144000" cy="3815255"/>
          </a:xfrm>
        </p:spPr>
        <p:txBody>
          <a:bodyPr>
            <a:normAutofit/>
          </a:bodyPr>
          <a:lstStyle/>
          <a:p>
            <a:r>
              <a:rPr lang="es-CL" b="1" dirty="0" smtClean="0"/>
              <a:t> Nuestras  Sentidas  Condolencias  a la familia</a:t>
            </a:r>
            <a:endParaRPr lang="es-CL" dirty="0" smtClean="0"/>
          </a:p>
          <a:p>
            <a:r>
              <a:rPr lang="es-CL" b="1" dirty="0" smtClean="0"/>
              <a:t>     Miranda Morales, especialmente a nuestro alumno </a:t>
            </a:r>
            <a:endParaRPr lang="es-CL" dirty="0" smtClean="0"/>
          </a:p>
          <a:p>
            <a:r>
              <a:rPr lang="es-CL" b="1" dirty="0" smtClean="0"/>
              <a:t>                      Alejandro Miranda Morales 2°MA</a:t>
            </a:r>
            <a:endParaRPr lang="es-CL" dirty="0" smtClean="0"/>
          </a:p>
          <a:p>
            <a:r>
              <a:rPr lang="es-CL" b="1" dirty="0" smtClean="0"/>
              <a:t>  Que  en el amor y unión de vuestra  y nuestra familia</a:t>
            </a:r>
            <a:endParaRPr lang="es-CL" dirty="0" smtClean="0"/>
          </a:p>
          <a:p>
            <a:r>
              <a:rPr lang="es-CL" b="1" dirty="0" smtClean="0"/>
              <a:t>   Encuentres  el consuelo y el apoyo  que necesitas.</a:t>
            </a:r>
            <a:endParaRPr lang="es-CL" dirty="0" smtClean="0"/>
          </a:p>
          <a:p>
            <a:r>
              <a:rPr lang="es-CL" b="1" dirty="0" smtClean="0"/>
              <a:t>             Colegio San Sebastián de Quilicura</a:t>
            </a:r>
            <a:endParaRPr lang="es-CL" dirty="0" smtClean="0"/>
          </a:p>
          <a:p>
            <a:r>
              <a:rPr lang="es-CL" b="1" dirty="0" smtClean="0"/>
              <a:t> </a:t>
            </a:r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759"/>
            <a:ext cx="9049407" cy="238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030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48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2019-11-22T15:42:24Z</dcterms:created>
  <dcterms:modified xsi:type="dcterms:W3CDTF">2019-11-22T15:48:08Z</dcterms:modified>
</cp:coreProperties>
</file>